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908" autoAdjust="0"/>
  </p:normalViewPr>
  <p:slideViewPr>
    <p:cSldViewPr>
      <p:cViewPr>
        <p:scale>
          <a:sx n="60" d="100"/>
          <a:sy n="60" d="100"/>
        </p:scale>
        <p:origin x="-3132" y="-11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404664"/>
          <a:ext cx="8640960" cy="5802448"/>
        </p:xfrm>
        <a:graphic>
          <a:graphicData uri="http://schemas.openxmlformats.org/drawingml/2006/table">
            <a:tbl>
              <a:tblPr/>
              <a:tblGrid>
                <a:gridCol w="3150348"/>
                <a:gridCol w="1755195"/>
                <a:gridCol w="1755195"/>
                <a:gridCol w="1980222"/>
              </a:tblGrid>
              <a:tr h="1461063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ОСНОВНЫЕ ПОКАЗАТЕЛИ                                                                                                                                                                                                        КОНСОЛИДИРОВАННОГО БЮДЖЕТА ВЛАДИМИРСКОЙ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ГОДУ,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млн.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рублей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2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                    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2021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 на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01.02.2021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от плана на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4058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ДОХОДОВ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85886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4532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5,3%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76059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и  неналоговые доходы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61443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3090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5,0%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71807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24443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1443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5,9%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4058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РАСХОДОВ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91909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3290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3,6%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71807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(-), ПРОФИЦИТ(+)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5332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1242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260648"/>
          <a:ext cx="8640961" cy="641443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505978"/>
                <a:gridCol w="1762166"/>
                <a:gridCol w="1762166"/>
                <a:gridCol w="1610651"/>
              </a:tblGrid>
              <a:tr h="103370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СТРУКТУРА РАСХОДОВ                                                                                                    КОНСОЛИДИРОВАННОГО БЮДЖЕТА ВЛАДИМИРСКОЙ ОБЛАСТИ,                                                                                                               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млн.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рублей 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55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  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 на 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01.02.2021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от плана 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РАСХОДЫ, ВСЕГО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91909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3290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3,6%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из них: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Образование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25445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2,9%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Социальная политика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18485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1339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7,2%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240195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Здравоохранение с учетом страховых взносов на обязательное медицинское страхование неработающего населения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16076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4,0%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экономика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13734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317259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ЖКХ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4685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431786">
                <a:tc>
                  <a:txBody>
                    <a:bodyPr/>
                    <a:lstStyle/>
                    <a:p>
                      <a:pPr lvl="0"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Культура,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кинематография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3575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Спорт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2112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</TotalTime>
  <Words>153</Words>
  <Application>Microsoft Office PowerPoint</Application>
  <PresentationFormat>Экран (4:3)</PresentationFormat>
  <Paragraphs>68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pankova</dc:creator>
  <cp:lastModifiedBy>budk_gspec2</cp:lastModifiedBy>
  <cp:revision>46</cp:revision>
  <dcterms:created xsi:type="dcterms:W3CDTF">2018-09-18T11:08:39Z</dcterms:created>
  <dcterms:modified xsi:type="dcterms:W3CDTF">2021-02-16T10:10:05Z</dcterms:modified>
</cp:coreProperties>
</file>